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0"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3" d="100"/>
          <a:sy n="103" d="100"/>
        </p:scale>
        <p:origin x="114"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3629D-EFEA-4A4A-B3B6-5D8EA7A9E4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6BED2E-9665-4D0A-AE5B-5C04BA41A3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B7C908-1C3D-445F-B3EF-DD253371BE40}"/>
              </a:ext>
            </a:extLst>
          </p:cNvPr>
          <p:cNvSpPr>
            <a:spLocks noGrp="1"/>
          </p:cNvSpPr>
          <p:nvPr>
            <p:ph type="dt" sz="half" idx="10"/>
          </p:nvPr>
        </p:nvSpPr>
        <p:spPr/>
        <p:txBody>
          <a:bodyPr/>
          <a:lstStyle/>
          <a:p>
            <a:fld id="{AB3C4B4C-AAB9-427F-88B5-48566D187A01}" type="datetimeFigureOut">
              <a:rPr lang="en-US" smtClean="0"/>
              <a:t>3/27/2020</a:t>
            </a:fld>
            <a:endParaRPr lang="en-US"/>
          </a:p>
        </p:txBody>
      </p:sp>
      <p:sp>
        <p:nvSpPr>
          <p:cNvPr id="5" name="Footer Placeholder 4">
            <a:extLst>
              <a:ext uri="{FF2B5EF4-FFF2-40B4-BE49-F238E27FC236}">
                <a16:creationId xmlns:a16="http://schemas.microsoft.com/office/drawing/2014/main" id="{AD580E6B-23D9-4280-A66D-AB6635C625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95EE8A-A00C-45AB-89F9-1200183A487D}"/>
              </a:ext>
            </a:extLst>
          </p:cNvPr>
          <p:cNvSpPr>
            <a:spLocks noGrp="1"/>
          </p:cNvSpPr>
          <p:nvPr>
            <p:ph type="sldNum" sz="quarter" idx="12"/>
          </p:nvPr>
        </p:nvSpPr>
        <p:spPr/>
        <p:txBody>
          <a:bodyPr/>
          <a:lstStyle/>
          <a:p>
            <a:fld id="{2EA9753B-9ED4-49B3-A7F0-C75C0C5F4E6E}" type="slidenum">
              <a:rPr lang="en-US" smtClean="0"/>
              <a:t>‹#›</a:t>
            </a:fld>
            <a:endParaRPr lang="en-US"/>
          </a:p>
        </p:txBody>
      </p:sp>
    </p:spTree>
    <p:extLst>
      <p:ext uri="{BB962C8B-B14F-4D97-AF65-F5344CB8AC3E}">
        <p14:creationId xmlns:p14="http://schemas.microsoft.com/office/powerpoint/2010/main" val="2565965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312A-65BB-40C3-89B9-B61FA3F0F0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3090E6-DB4D-45B3-B3AB-F7573EF1A8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6007B-E40C-4833-9A91-7F1D47FE0B76}"/>
              </a:ext>
            </a:extLst>
          </p:cNvPr>
          <p:cNvSpPr>
            <a:spLocks noGrp="1"/>
          </p:cNvSpPr>
          <p:nvPr>
            <p:ph type="dt" sz="half" idx="10"/>
          </p:nvPr>
        </p:nvSpPr>
        <p:spPr/>
        <p:txBody>
          <a:bodyPr/>
          <a:lstStyle/>
          <a:p>
            <a:fld id="{AB3C4B4C-AAB9-427F-88B5-48566D187A01}" type="datetimeFigureOut">
              <a:rPr lang="en-US" smtClean="0"/>
              <a:t>3/27/2020</a:t>
            </a:fld>
            <a:endParaRPr lang="en-US"/>
          </a:p>
        </p:txBody>
      </p:sp>
      <p:sp>
        <p:nvSpPr>
          <p:cNvPr id="5" name="Footer Placeholder 4">
            <a:extLst>
              <a:ext uri="{FF2B5EF4-FFF2-40B4-BE49-F238E27FC236}">
                <a16:creationId xmlns:a16="http://schemas.microsoft.com/office/drawing/2014/main" id="{28BFD478-B525-43F2-BB86-61A59CA13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C68B42-29BF-443D-BB87-64C258B752BB}"/>
              </a:ext>
            </a:extLst>
          </p:cNvPr>
          <p:cNvSpPr>
            <a:spLocks noGrp="1"/>
          </p:cNvSpPr>
          <p:nvPr>
            <p:ph type="sldNum" sz="quarter" idx="12"/>
          </p:nvPr>
        </p:nvSpPr>
        <p:spPr/>
        <p:txBody>
          <a:bodyPr/>
          <a:lstStyle/>
          <a:p>
            <a:fld id="{2EA9753B-9ED4-49B3-A7F0-C75C0C5F4E6E}" type="slidenum">
              <a:rPr lang="en-US" smtClean="0"/>
              <a:t>‹#›</a:t>
            </a:fld>
            <a:endParaRPr lang="en-US"/>
          </a:p>
        </p:txBody>
      </p:sp>
    </p:spTree>
    <p:extLst>
      <p:ext uri="{BB962C8B-B14F-4D97-AF65-F5344CB8AC3E}">
        <p14:creationId xmlns:p14="http://schemas.microsoft.com/office/powerpoint/2010/main" val="2779558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5F0AFB-5A7B-472C-B893-94EDEE163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54D557-E1D9-457F-8B7B-7EBB52C117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7D53BE-1DC8-4BDD-B686-C7BABAA45029}"/>
              </a:ext>
            </a:extLst>
          </p:cNvPr>
          <p:cNvSpPr>
            <a:spLocks noGrp="1"/>
          </p:cNvSpPr>
          <p:nvPr>
            <p:ph type="dt" sz="half" idx="10"/>
          </p:nvPr>
        </p:nvSpPr>
        <p:spPr/>
        <p:txBody>
          <a:bodyPr/>
          <a:lstStyle/>
          <a:p>
            <a:fld id="{AB3C4B4C-AAB9-427F-88B5-48566D187A01}" type="datetimeFigureOut">
              <a:rPr lang="en-US" smtClean="0"/>
              <a:t>3/27/2020</a:t>
            </a:fld>
            <a:endParaRPr lang="en-US"/>
          </a:p>
        </p:txBody>
      </p:sp>
      <p:sp>
        <p:nvSpPr>
          <p:cNvPr id="5" name="Footer Placeholder 4">
            <a:extLst>
              <a:ext uri="{FF2B5EF4-FFF2-40B4-BE49-F238E27FC236}">
                <a16:creationId xmlns:a16="http://schemas.microsoft.com/office/drawing/2014/main" id="{9CB3EDF2-52F3-4178-B659-ACD4B3723B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5F8DE2-D443-4B08-AE06-78F143F7A482}"/>
              </a:ext>
            </a:extLst>
          </p:cNvPr>
          <p:cNvSpPr>
            <a:spLocks noGrp="1"/>
          </p:cNvSpPr>
          <p:nvPr>
            <p:ph type="sldNum" sz="quarter" idx="12"/>
          </p:nvPr>
        </p:nvSpPr>
        <p:spPr/>
        <p:txBody>
          <a:bodyPr/>
          <a:lstStyle/>
          <a:p>
            <a:fld id="{2EA9753B-9ED4-49B3-A7F0-C75C0C5F4E6E}" type="slidenum">
              <a:rPr lang="en-US" smtClean="0"/>
              <a:t>‹#›</a:t>
            </a:fld>
            <a:endParaRPr lang="en-US"/>
          </a:p>
        </p:txBody>
      </p:sp>
    </p:spTree>
    <p:extLst>
      <p:ext uri="{BB962C8B-B14F-4D97-AF65-F5344CB8AC3E}">
        <p14:creationId xmlns:p14="http://schemas.microsoft.com/office/powerpoint/2010/main" val="3346733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4AFD4-E949-4D92-93FC-AB3690DC9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B328F0-42FB-469A-A6E0-8BB95FC63F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B2B5D7-8FED-41A0-9C48-73F84CEABDCC}"/>
              </a:ext>
            </a:extLst>
          </p:cNvPr>
          <p:cNvSpPr>
            <a:spLocks noGrp="1"/>
          </p:cNvSpPr>
          <p:nvPr>
            <p:ph type="dt" sz="half" idx="10"/>
          </p:nvPr>
        </p:nvSpPr>
        <p:spPr/>
        <p:txBody>
          <a:bodyPr/>
          <a:lstStyle/>
          <a:p>
            <a:fld id="{AB3C4B4C-AAB9-427F-88B5-48566D187A01}" type="datetimeFigureOut">
              <a:rPr lang="en-US" smtClean="0"/>
              <a:t>3/27/2020</a:t>
            </a:fld>
            <a:endParaRPr lang="en-US"/>
          </a:p>
        </p:txBody>
      </p:sp>
      <p:sp>
        <p:nvSpPr>
          <p:cNvPr id="5" name="Footer Placeholder 4">
            <a:extLst>
              <a:ext uri="{FF2B5EF4-FFF2-40B4-BE49-F238E27FC236}">
                <a16:creationId xmlns:a16="http://schemas.microsoft.com/office/drawing/2014/main" id="{6D5714ED-6419-4FB8-A34D-EBA25C6ACF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5FFFA8-BE41-49AF-9D13-42C1F67EF8E1}"/>
              </a:ext>
            </a:extLst>
          </p:cNvPr>
          <p:cNvSpPr>
            <a:spLocks noGrp="1"/>
          </p:cNvSpPr>
          <p:nvPr>
            <p:ph type="sldNum" sz="quarter" idx="12"/>
          </p:nvPr>
        </p:nvSpPr>
        <p:spPr/>
        <p:txBody>
          <a:bodyPr/>
          <a:lstStyle/>
          <a:p>
            <a:fld id="{2EA9753B-9ED4-49B3-A7F0-C75C0C5F4E6E}" type="slidenum">
              <a:rPr lang="en-US" smtClean="0"/>
              <a:t>‹#›</a:t>
            </a:fld>
            <a:endParaRPr lang="en-US"/>
          </a:p>
        </p:txBody>
      </p:sp>
    </p:spTree>
    <p:extLst>
      <p:ext uri="{BB962C8B-B14F-4D97-AF65-F5344CB8AC3E}">
        <p14:creationId xmlns:p14="http://schemas.microsoft.com/office/powerpoint/2010/main" val="233709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DE3F0-2A88-4DB3-B2DF-A261F145A1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ECDA9E-3900-4F79-8BC6-4479233AC1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50936F-61F9-4961-9B9B-C47B12C6FBFC}"/>
              </a:ext>
            </a:extLst>
          </p:cNvPr>
          <p:cNvSpPr>
            <a:spLocks noGrp="1"/>
          </p:cNvSpPr>
          <p:nvPr>
            <p:ph type="dt" sz="half" idx="10"/>
          </p:nvPr>
        </p:nvSpPr>
        <p:spPr/>
        <p:txBody>
          <a:bodyPr/>
          <a:lstStyle/>
          <a:p>
            <a:fld id="{AB3C4B4C-AAB9-427F-88B5-48566D187A01}" type="datetimeFigureOut">
              <a:rPr lang="en-US" smtClean="0"/>
              <a:t>3/27/2020</a:t>
            </a:fld>
            <a:endParaRPr lang="en-US"/>
          </a:p>
        </p:txBody>
      </p:sp>
      <p:sp>
        <p:nvSpPr>
          <p:cNvPr id="5" name="Footer Placeholder 4">
            <a:extLst>
              <a:ext uri="{FF2B5EF4-FFF2-40B4-BE49-F238E27FC236}">
                <a16:creationId xmlns:a16="http://schemas.microsoft.com/office/drawing/2014/main" id="{0C5F07C2-243B-4828-9067-E10DCBD122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951FD-E71F-4B1D-B1A8-1C658116E069}"/>
              </a:ext>
            </a:extLst>
          </p:cNvPr>
          <p:cNvSpPr>
            <a:spLocks noGrp="1"/>
          </p:cNvSpPr>
          <p:nvPr>
            <p:ph type="sldNum" sz="quarter" idx="12"/>
          </p:nvPr>
        </p:nvSpPr>
        <p:spPr/>
        <p:txBody>
          <a:bodyPr/>
          <a:lstStyle/>
          <a:p>
            <a:fld id="{2EA9753B-9ED4-49B3-A7F0-C75C0C5F4E6E}" type="slidenum">
              <a:rPr lang="en-US" smtClean="0"/>
              <a:t>‹#›</a:t>
            </a:fld>
            <a:endParaRPr lang="en-US"/>
          </a:p>
        </p:txBody>
      </p:sp>
    </p:spTree>
    <p:extLst>
      <p:ext uri="{BB962C8B-B14F-4D97-AF65-F5344CB8AC3E}">
        <p14:creationId xmlns:p14="http://schemas.microsoft.com/office/powerpoint/2010/main" val="291484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4FDF8-0F94-4DA9-9E54-3D76F0D8D8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0F092-1686-4DB2-A046-43453E114F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BAFB9A-3EA7-4F0F-9724-B1D11E1C78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B9D958-35DA-47F9-B9F1-58A1D0874C18}"/>
              </a:ext>
            </a:extLst>
          </p:cNvPr>
          <p:cNvSpPr>
            <a:spLocks noGrp="1"/>
          </p:cNvSpPr>
          <p:nvPr>
            <p:ph type="dt" sz="half" idx="10"/>
          </p:nvPr>
        </p:nvSpPr>
        <p:spPr/>
        <p:txBody>
          <a:bodyPr/>
          <a:lstStyle/>
          <a:p>
            <a:fld id="{AB3C4B4C-AAB9-427F-88B5-48566D187A01}" type="datetimeFigureOut">
              <a:rPr lang="en-US" smtClean="0"/>
              <a:t>3/27/2020</a:t>
            </a:fld>
            <a:endParaRPr lang="en-US"/>
          </a:p>
        </p:txBody>
      </p:sp>
      <p:sp>
        <p:nvSpPr>
          <p:cNvPr id="6" name="Footer Placeholder 5">
            <a:extLst>
              <a:ext uri="{FF2B5EF4-FFF2-40B4-BE49-F238E27FC236}">
                <a16:creationId xmlns:a16="http://schemas.microsoft.com/office/drawing/2014/main" id="{D45942D5-512C-4F67-BE56-5A120332FD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F0B7F9-A5A2-45DD-B267-AA6CE5DFDBC5}"/>
              </a:ext>
            </a:extLst>
          </p:cNvPr>
          <p:cNvSpPr>
            <a:spLocks noGrp="1"/>
          </p:cNvSpPr>
          <p:nvPr>
            <p:ph type="sldNum" sz="quarter" idx="12"/>
          </p:nvPr>
        </p:nvSpPr>
        <p:spPr/>
        <p:txBody>
          <a:bodyPr/>
          <a:lstStyle/>
          <a:p>
            <a:fld id="{2EA9753B-9ED4-49B3-A7F0-C75C0C5F4E6E}" type="slidenum">
              <a:rPr lang="en-US" smtClean="0"/>
              <a:t>‹#›</a:t>
            </a:fld>
            <a:endParaRPr lang="en-US"/>
          </a:p>
        </p:txBody>
      </p:sp>
    </p:spTree>
    <p:extLst>
      <p:ext uri="{BB962C8B-B14F-4D97-AF65-F5344CB8AC3E}">
        <p14:creationId xmlns:p14="http://schemas.microsoft.com/office/powerpoint/2010/main" val="3615158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73BA3-315B-40DB-A0DD-75D8593EB3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BE49F0-66FD-4EFB-A32C-28C59EEF60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D163CD-B708-423B-A20B-575D73F622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F7FAC6-9E5F-4CE1-B90F-13676E0082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80CCE-3791-4F9F-BFE2-B0D4241213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E2C585-0444-4534-9338-B923C9CE0A13}"/>
              </a:ext>
            </a:extLst>
          </p:cNvPr>
          <p:cNvSpPr>
            <a:spLocks noGrp="1"/>
          </p:cNvSpPr>
          <p:nvPr>
            <p:ph type="dt" sz="half" idx="10"/>
          </p:nvPr>
        </p:nvSpPr>
        <p:spPr/>
        <p:txBody>
          <a:bodyPr/>
          <a:lstStyle/>
          <a:p>
            <a:fld id="{AB3C4B4C-AAB9-427F-88B5-48566D187A01}" type="datetimeFigureOut">
              <a:rPr lang="en-US" smtClean="0"/>
              <a:t>3/27/2020</a:t>
            </a:fld>
            <a:endParaRPr lang="en-US"/>
          </a:p>
        </p:txBody>
      </p:sp>
      <p:sp>
        <p:nvSpPr>
          <p:cNvPr id="8" name="Footer Placeholder 7">
            <a:extLst>
              <a:ext uri="{FF2B5EF4-FFF2-40B4-BE49-F238E27FC236}">
                <a16:creationId xmlns:a16="http://schemas.microsoft.com/office/drawing/2014/main" id="{427E0683-65D1-4683-9D87-A867B49580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96E32C-3D77-4772-B8AF-153A725D0E25}"/>
              </a:ext>
            </a:extLst>
          </p:cNvPr>
          <p:cNvSpPr>
            <a:spLocks noGrp="1"/>
          </p:cNvSpPr>
          <p:nvPr>
            <p:ph type="sldNum" sz="quarter" idx="12"/>
          </p:nvPr>
        </p:nvSpPr>
        <p:spPr/>
        <p:txBody>
          <a:bodyPr/>
          <a:lstStyle/>
          <a:p>
            <a:fld id="{2EA9753B-9ED4-49B3-A7F0-C75C0C5F4E6E}" type="slidenum">
              <a:rPr lang="en-US" smtClean="0"/>
              <a:t>‹#›</a:t>
            </a:fld>
            <a:endParaRPr lang="en-US"/>
          </a:p>
        </p:txBody>
      </p:sp>
    </p:spTree>
    <p:extLst>
      <p:ext uri="{BB962C8B-B14F-4D97-AF65-F5344CB8AC3E}">
        <p14:creationId xmlns:p14="http://schemas.microsoft.com/office/powerpoint/2010/main" val="1325831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30471-CB18-4D99-977B-561FB64B70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546E9B-D284-4D74-AAD2-93555D25EFA5}"/>
              </a:ext>
            </a:extLst>
          </p:cNvPr>
          <p:cNvSpPr>
            <a:spLocks noGrp="1"/>
          </p:cNvSpPr>
          <p:nvPr>
            <p:ph type="dt" sz="half" idx="10"/>
          </p:nvPr>
        </p:nvSpPr>
        <p:spPr/>
        <p:txBody>
          <a:bodyPr/>
          <a:lstStyle/>
          <a:p>
            <a:fld id="{AB3C4B4C-AAB9-427F-88B5-48566D187A01}" type="datetimeFigureOut">
              <a:rPr lang="en-US" smtClean="0"/>
              <a:t>3/27/2020</a:t>
            </a:fld>
            <a:endParaRPr lang="en-US"/>
          </a:p>
        </p:txBody>
      </p:sp>
      <p:sp>
        <p:nvSpPr>
          <p:cNvPr id="4" name="Footer Placeholder 3">
            <a:extLst>
              <a:ext uri="{FF2B5EF4-FFF2-40B4-BE49-F238E27FC236}">
                <a16:creationId xmlns:a16="http://schemas.microsoft.com/office/drawing/2014/main" id="{8E280EC3-F683-4AD7-B7A8-67D289D743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61E491-287B-4C2A-A21D-6B800DE915AB}"/>
              </a:ext>
            </a:extLst>
          </p:cNvPr>
          <p:cNvSpPr>
            <a:spLocks noGrp="1"/>
          </p:cNvSpPr>
          <p:nvPr>
            <p:ph type="sldNum" sz="quarter" idx="12"/>
          </p:nvPr>
        </p:nvSpPr>
        <p:spPr/>
        <p:txBody>
          <a:bodyPr/>
          <a:lstStyle/>
          <a:p>
            <a:fld id="{2EA9753B-9ED4-49B3-A7F0-C75C0C5F4E6E}" type="slidenum">
              <a:rPr lang="en-US" smtClean="0"/>
              <a:t>‹#›</a:t>
            </a:fld>
            <a:endParaRPr lang="en-US"/>
          </a:p>
        </p:txBody>
      </p:sp>
    </p:spTree>
    <p:extLst>
      <p:ext uri="{BB962C8B-B14F-4D97-AF65-F5344CB8AC3E}">
        <p14:creationId xmlns:p14="http://schemas.microsoft.com/office/powerpoint/2010/main" val="3610011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C3073E-BE27-4712-91BB-B6B7AF2D6BFB}"/>
              </a:ext>
            </a:extLst>
          </p:cNvPr>
          <p:cNvSpPr>
            <a:spLocks noGrp="1"/>
          </p:cNvSpPr>
          <p:nvPr>
            <p:ph type="dt" sz="half" idx="10"/>
          </p:nvPr>
        </p:nvSpPr>
        <p:spPr/>
        <p:txBody>
          <a:bodyPr/>
          <a:lstStyle/>
          <a:p>
            <a:fld id="{AB3C4B4C-AAB9-427F-88B5-48566D187A01}" type="datetimeFigureOut">
              <a:rPr lang="en-US" smtClean="0"/>
              <a:t>3/27/2020</a:t>
            </a:fld>
            <a:endParaRPr lang="en-US"/>
          </a:p>
        </p:txBody>
      </p:sp>
      <p:sp>
        <p:nvSpPr>
          <p:cNvPr id="3" name="Footer Placeholder 2">
            <a:extLst>
              <a:ext uri="{FF2B5EF4-FFF2-40B4-BE49-F238E27FC236}">
                <a16:creationId xmlns:a16="http://schemas.microsoft.com/office/drawing/2014/main" id="{F590FD61-80C6-447F-A0E2-B92A1E4A9E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024809-3888-4136-AD35-F8938620D724}"/>
              </a:ext>
            </a:extLst>
          </p:cNvPr>
          <p:cNvSpPr>
            <a:spLocks noGrp="1"/>
          </p:cNvSpPr>
          <p:nvPr>
            <p:ph type="sldNum" sz="quarter" idx="12"/>
          </p:nvPr>
        </p:nvSpPr>
        <p:spPr/>
        <p:txBody>
          <a:bodyPr/>
          <a:lstStyle/>
          <a:p>
            <a:fld id="{2EA9753B-9ED4-49B3-A7F0-C75C0C5F4E6E}" type="slidenum">
              <a:rPr lang="en-US" smtClean="0"/>
              <a:t>‹#›</a:t>
            </a:fld>
            <a:endParaRPr lang="en-US"/>
          </a:p>
        </p:txBody>
      </p:sp>
    </p:spTree>
    <p:extLst>
      <p:ext uri="{BB962C8B-B14F-4D97-AF65-F5344CB8AC3E}">
        <p14:creationId xmlns:p14="http://schemas.microsoft.com/office/powerpoint/2010/main" val="2699102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4641F-561D-484B-9B53-1619920A17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9D0C0E-B6BA-4F57-A33E-CE2A8C17F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423CB6-8839-41D1-8545-B387653D87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9DAB31-4307-4301-B404-D148A3F7CD48}"/>
              </a:ext>
            </a:extLst>
          </p:cNvPr>
          <p:cNvSpPr>
            <a:spLocks noGrp="1"/>
          </p:cNvSpPr>
          <p:nvPr>
            <p:ph type="dt" sz="half" idx="10"/>
          </p:nvPr>
        </p:nvSpPr>
        <p:spPr/>
        <p:txBody>
          <a:bodyPr/>
          <a:lstStyle/>
          <a:p>
            <a:fld id="{AB3C4B4C-AAB9-427F-88B5-48566D187A01}" type="datetimeFigureOut">
              <a:rPr lang="en-US" smtClean="0"/>
              <a:t>3/27/2020</a:t>
            </a:fld>
            <a:endParaRPr lang="en-US"/>
          </a:p>
        </p:txBody>
      </p:sp>
      <p:sp>
        <p:nvSpPr>
          <p:cNvPr id="6" name="Footer Placeholder 5">
            <a:extLst>
              <a:ext uri="{FF2B5EF4-FFF2-40B4-BE49-F238E27FC236}">
                <a16:creationId xmlns:a16="http://schemas.microsoft.com/office/drawing/2014/main" id="{21BEA970-9CE8-4024-8AA2-20A905F03F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4817CF-DCC4-4BA4-86E3-5AC2E345713F}"/>
              </a:ext>
            </a:extLst>
          </p:cNvPr>
          <p:cNvSpPr>
            <a:spLocks noGrp="1"/>
          </p:cNvSpPr>
          <p:nvPr>
            <p:ph type="sldNum" sz="quarter" idx="12"/>
          </p:nvPr>
        </p:nvSpPr>
        <p:spPr/>
        <p:txBody>
          <a:bodyPr/>
          <a:lstStyle/>
          <a:p>
            <a:fld id="{2EA9753B-9ED4-49B3-A7F0-C75C0C5F4E6E}" type="slidenum">
              <a:rPr lang="en-US" smtClean="0"/>
              <a:t>‹#›</a:t>
            </a:fld>
            <a:endParaRPr lang="en-US"/>
          </a:p>
        </p:txBody>
      </p:sp>
    </p:spTree>
    <p:extLst>
      <p:ext uri="{BB962C8B-B14F-4D97-AF65-F5344CB8AC3E}">
        <p14:creationId xmlns:p14="http://schemas.microsoft.com/office/powerpoint/2010/main" val="2784433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8368A-ACCF-419E-A66F-03BE595FBE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FB2EE1-82B5-4A56-84BC-83A640837F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B34CD5-810C-469E-A0F5-B87F91BB2D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7F8ED8-21D9-4DB4-80DE-C8E0D83F7DD9}"/>
              </a:ext>
            </a:extLst>
          </p:cNvPr>
          <p:cNvSpPr>
            <a:spLocks noGrp="1"/>
          </p:cNvSpPr>
          <p:nvPr>
            <p:ph type="dt" sz="half" idx="10"/>
          </p:nvPr>
        </p:nvSpPr>
        <p:spPr/>
        <p:txBody>
          <a:bodyPr/>
          <a:lstStyle/>
          <a:p>
            <a:fld id="{AB3C4B4C-AAB9-427F-88B5-48566D187A01}" type="datetimeFigureOut">
              <a:rPr lang="en-US" smtClean="0"/>
              <a:t>3/27/2020</a:t>
            </a:fld>
            <a:endParaRPr lang="en-US"/>
          </a:p>
        </p:txBody>
      </p:sp>
      <p:sp>
        <p:nvSpPr>
          <p:cNvPr id="6" name="Footer Placeholder 5">
            <a:extLst>
              <a:ext uri="{FF2B5EF4-FFF2-40B4-BE49-F238E27FC236}">
                <a16:creationId xmlns:a16="http://schemas.microsoft.com/office/drawing/2014/main" id="{3B1F6082-9CD8-435D-AED4-1DCFCFA7AF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7ED8F5-45DD-43A4-BF03-63EAA4C299E3}"/>
              </a:ext>
            </a:extLst>
          </p:cNvPr>
          <p:cNvSpPr>
            <a:spLocks noGrp="1"/>
          </p:cNvSpPr>
          <p:nvPr>
            <p:ph type="sldNum" sz="quarter" idx="12"/>
          </p:nvPr>
        </p:nvSpPr>
        <p:spPr/>
        <p:txBody>
          <a:bodyPr/>
          <a:lstStyle/>
          <a:p>
            <a:fld id="{2EA9753B-9ED4-49B3-A7F0-C75C0C5F4E6E}" type="slidenum">
              <a:rPr lang="en-US" smtClean="0"/>
              <a:t>‹#›</a:t>
            </a:fld>
            <a:endParaRPr lang="en-US"/>
          </a:p>
        </p:txBody>
      </p:sp>
    </p:spTree>
    <p:extLst>
      <p:ext uri="{BB962C8B-B14F-4D97-AF65-F5344CB8AC3E}">
        <p14:creationId xmlns:p14="http://schemas.microsoft.com/office/powerpoint/2010/main" val="1753173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2518CC-40E9-4084-B8CD-57BBB4F972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71E498-D3C8-459F-8526-BA7FD3893F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C1A3D2-D8C4-41C6-AAE5-B4BE2CDA36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C4B4C-AAB9-427F-88B5-48566D187A01}" type="datetimeFigureOut">
              <a:rPr lang="en-US" smtClean="0"/>
              <a:t>3/27/2020</a:t>
            </a:fld>
            <a:endParaRPr lang="en-US"/>
          </a:p>
        </p:txBody>
      </p:sp>
      <p:sp>
        <p:nvSpPr>
          <p:cNvPr id="5" name="Footer Placeholder 4">
            <a:extLst>
              <a:ext uri="{FF2B5EF4-FFF2-40B4-BE49-F238E27FC236}">
                <a16:creationId xmlns:a16="http://schemas.microsoft.com/office/drawing/2014/main" id="{0878116F-FF89-49C0-A2EF-1356ECC031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7F0BBB-9E45-4EA2-B0DF-78E9A5DE45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9753B-9ED4-49B3-A7F0-C75C0C5F4E6E}" type="slidenum">
              <a:rPr lang="en-US" smtClean="0"/>
              <a:t>‹#›</a:t>
            </a:fld>
            <a:endParaRPr lang="en-US"/>
          </a:p>
        </p:txBody>
      </p:sp>
    </p:spTree>
    <p:extLst>
      <p:ext uri="{BB962C8B-B14F-4D97-AF65-F5344CB8AC3E}">
        <p14:creationId xmlns:p14="http://schemas.microsoft.com/office/powerpoint/2010/main" val="1473568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elmousa.com/wp-content/uploads/2020/02/ELMO-OX-1-Instruction-Manual_ENG.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imagemate-c.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96F43D-2DE6-4614-AE40-E7401DC68E42}"/>
              </a:ext>
            </a:extLst>
          </p:cNvPr>
          <p:cNvSpPr txBox="1"/>
          <p:nvPr/>
        </p:nvSpPr>
        <p:spPr>
          <a:xfrm>
            <a:off x="0" y="546410"/>
            <a:ext cx="12192000" cy="461665"/>
          </a:xfrm>
          <a:prstGeom prst="rect">
            <a:avLst/>
          </a:prstGeom>
          <a:noFill/>
        </p:spPr>
        <p:txBody>
          <a:bodyPr wrap="square" rtlCol="0">
            <a:spAutoFit/>
          </a:bodyPr>
          <a:lstStyle/>
          <a:p>
            <a:pPr algn="ctr"/>
            <a:r>
              <a:rPr lang="en-US" sz="2400" dirty="0"/>
              <a:t>Using the Elmo OX-1 with Zoom Video Conferencing</a:t>
            </a:r>
          </a:p>
        </p:txBody>
      </p:sp>
      <p:pic>
        <p:nvPicPr>
          <p:cNvPr id="6" name="Picture 5" descr="A picture containing knife&#10;&#10;Description automatically generated">
            <a:extLst>
              <a:ext uri="{FF2B5EF4-FFF2-40B4-BE49-F238E27FC236}">
                <a16:creationId xmlns:a16="http://schemas.microsoft.com/office/drawing/2014/main" id="{EFDA9798-2EB8-4EE4-9CB3-73AFD7F4B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8171" y="1427356"/>
            <a:ext cx="4817829" cy="5040350"/>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BBD13BEC-9F0E-4514-9D8B-D24694119E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4886" y="2094272"/>
            <a:ext cx="3485803" cy="3485803"/>
          </a:xfrm>
          <a:prstGeom prst="rect">
            <a:avLst/>
          </a:prstGeom>
        </p:spPr>
      </p:pic>
    </p:spTree>
    <p:extLst>
      <p:ext uri="{BB962C8B-B14F-4D97-AF65-F5344CB8AC3E}">
        <p14:creationId xmlns:p14="http://schemas.microsoft.com/office/powerpoint/2010/main" val="980343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64BE0-DDFB-4A8D-810F-ABA2BB8BD9BA}"/>
              </a:ext>
            </a:extLst>
          </p:cNvPr>
          <p:cNvSpPr>
            <a:spLocks noGrp="1"/>
          </p:cNvSpPr>
          <p:nvPr>
            <p:ph type="title"/>
          </p:nvPr>
        </p:nvSpPr>
        <p:spPr/>
        <p:txBody>
          <a:bodyPr/>
          <a:lstStyle/>
          <a:p>
            <a:r>
              <a:rPr lang="en-US" dirty="0"/>
              <a:t>Elmo OX-1</a:t>
            </a:r>
          </a:p>
        </p:txBody>
      </p:sp>
      <p:sp>
        <p:nvSpPr>
          <p:cNvPr id="3" name="Content Placeholder 2">
            <a:extLst>
              <a:ext uri="{FF2B5EF4-FFF2-40B4-BE49-F238E27FC236}">
                <a16:creationId xmlns:a16="http://schemas.microsoft.com/office/drawing/2014/main" id="{11608DE1-A3B6-4743-BB8A-5EF314E22988}"/>
              </a:ext>
            </a:extLst>
          </p:cNvPr>
          <p:cNvSpPr>
            <a:spLocks noGrp="1"/>
          </p:cNvSpPr>
          <p:nvPr>
            <p:ph idx="1"/>
          </p:nvPr>
        </p:nvSpPr>
        <p:spPr/>
        <p:txBody>
          <a:bodyPr/>
          <a:lstStyle/>
          <a:p>
            <a:r>
              <a:rPr lang="en-US" dirty="0"/>
              <a:t>The manual for the Elmo OX-1 can be found </a:t>
            </a:r>
            <a:r>
              <a:rPr lang="en-US" dirty="0">
                <a:hlinkClick r:id="rId2"/>
              </a:rPr>
              <a:t>here</a:t>
            </a:r>
            <a:endParaRPr lang="en-US" dirty="0"/>
          </a:p>
          <a:p>
            <a:r>
              <a:rPr lang="en-US" dirty="0"/>
              <a:t>The Elmo OX-1 attaches to your computer by a USB cable.</a:t>
            </a:r>
          </a:p>
          <a:p>
            <a:r>
              <a:rPr lang="en-US" dirty="0"/>
              <a:t>Your computer should automatically download the necessary drivers.</a:t>
            </a:r>
          </a:p>
          <a:p>
            <a:pPr marL="0" indent="0">
              <a:buNone/>
            </a:pPr>
            <a:endParaRPr lang="en-US" dirty="0"/>
          </a:p>
        </p:txBody>
      </p:sp>
    </p:spTree>
    <p:extLst>
      <p:ext uri="{BB962C8B-B14F-4D97-AF65-F5344CB8AC3E}">
        <p14:creationId xmlns:p14="http://schemas.microsoft.com/office/powerpoint/2010/main" val="1727248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46187-8BFD-4D82-83EB-A0942D6D3B22}"/>
              </a:ext>
            </a:extLst>
          </p:cNvPr>
          <p:cNvSpPr>
            <a:spLocks noGrp="1"/>
          </p:cNvSpPr>
          <p:nvPr>
            <p:ph type="title"/>
          </p:nvPr>
        </p:nvSpPr>
        <p:spPr/>
        <p:txBody>
          <a:bodyPr/>
          <a:lstStyle/>
          <a:p>
            <a:r>
              <a:rPr lang="en-US" dirty="0" err="1"/>
              <a:t>Imagemate+C</a:t>
            </a:r>
            <a:r>
              <a:rPr lang="en-US" dirty="0"/>
              <a:t> software	</a:t>
            </a:r>
          </a:p>
        </p:txBody>
      </p:sp>
      <p:sp>
        <p:nvSpPr>
          <p:cNvPr id="3" name="Content Placeholder 2">
            <a:extLst>
              <a:ext uri="{FF2B5EF4-FFF2-40B4-BE49-F238E27FC236}">
                <a16:creationId xmlns:a16="http://schemas.microsoft.com/office/drawing/2014/main" id="{E6F9A6A6-3939-40FE-A2BE-D037511C0AB6}"/>
              </a:ext>
            </a:extLst>
          </p:cNvPr>
          <p:cNvSpPr>
            <a:spLocks noGrp="1"/>
          </p:cNvSpPr>
          <p:nvPr>
            <p:ph idx="1"/>
          </p:nvPr>
        </p:nvSpPr>
        <p:spPr>
          <a:xfrm>
            <a:off x="838200" y="1390727"/>
            <a:ext cx="10515600" cy="4351338"/>
          </a:xfrm>
        </p:spPr>
        <p:txBody>
          <a:bodyPr/>
          <a:lstStyle/>
          <a:p>
            <a:r>
              <a:rPr lang="en-US" dirty="0"/>
              <a:t>We recommend the usage of the </a:t>
            </a:r>
            <a:r>
              <a:rPr lang="en-US" dirty="0" err="1"/>
              <a:t>Imagemate+C</a:t>
            </a:r>
            <a:endParaRPr lang="en-US" dirty="0"/>
          </a:p>
          <a:p>
            <a:r>
              <a:rPr lang="en-US" dirty="0"/>
              <a:t>You can navigate to the </a:t>
            </a:r>
            <a:r>
              <a:rPr lang="en-US" dirty="0" err="1"/>
              <a:t>Imagemate</a:t>
            </a:r>
            <a:r>
              <a:rPr lang="en-US" dirty="0"/>
              <a:t> website </a:t>
            </a:r>
            <a:r>
              <a:rPr lang="en-US" dirty="0">
                <a:hlinkClick r:id="rId2"/>
              </a:rPr>
              <a:t>here</a:t>
            </a:r>
            <a:endParaRPr lang="en-US" dirty="0"/>
          </a:p>
          <a:p>
            <a:r>
              <a:rPr lang="en-US" dirty="0"/>
              <a:t>Google Chrome browser is the ONLY supported browser for </a:t>
            </a:r>
            <a:r>
              <a:rPr lang="en-US" dirty="0" err="1"/>
              <a:t>Imagemate+C</a:t>
            </a:r>
            <a:endParaRPr lang="en-US" dirty="0"/>
          </a:p>
          <a:p>
            <a:r>
              <a:rPr lang="en-US" dirty="0"/>
              <a:t>Here are the system requirements for </a:t>
            </a:r>
            <a:r>
              <a:rPr lang="en-US" dirty="0" err="1"/>
              <a:t>Imagemate+C</a:t>
            </a:r>
            <a:endParaRPr lang="en-US" dirty="0"/>
          </a:p>
          <a:p>
            <a:endParaRPr lang="en-US" dirty="0"/>
          </a:p>
        </p:txBody>
      </p:sp>
      <p:pic>
        <p:nvPicPr>
          <p:cNvPr id="5" name="Picture 4" descr="A screenshot of a social media post&#10;&#10;Description automatically generated">
            <a:extLst>
              <a:ext uri="{FF2B5EF4-FFF2-40B4-BE49-F238E27FC236}">
                <a16:creationId xmlns:a16="http://schemas.microsoft.com/office/drawing/2014/main" id="{445C9AD2-FAD4-4B65-83DE-548B7828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4888" y="4051829"/>
            <a:ext cx="9062224" cy="2441046"/>
          </a:xfrm>
          <a:prstGeom prst="rect">
            <a:avLst/>
          </a:prstGeom>
        </p:spPr>
      </p:pic>
    </p:spTree>
    <p:extLst>
      <p:ext uri="{BB962C8B-B14F-4D97-AF65-F5344CB8AC3E}">
        <p14:creationId xmlns:p14="http://schemas.microsoft.com/office/powerpoint/2010/main" val="2190489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D87F3-5F24-45D2-88AE-395EF59D9B7A}"/>
              </a:ext>
            </a:extLst>
          </p:cNvPr>
          <p:cNvSpPr>
            <a:spLocks noGrp="1"/>
          </p:cNvSpPr>
          <p:nvPr>
            <p:ph type="title"/>
          </p:nvPr>
        </p:nvSpPr>
        <p:spPr>
          <a:xfrm>
            <a:off x="838200" y="235620"/>
            <a:ext cx="10515600" cy="1325563"/>
          </a:xfrm>
        </p:spPr>
        <p:txBody>
          <a:bodyPr/>
          <a:lstStyle/>
          <a:p>
            <a:r>
              <a:rPr lang="en-US" dirty="0"/>
              <a:t>Image Mate Functions</a:t>
            </a:r>
          </a:p>
        </p:txBody>
      </p:sp>
      <p:pic>
        <p:nvPicPr>
          <p:cNvPr id="5" name="Content Placeholder 4" descr="A screenshot of a computer screen&#10;&#10;Description automatically generated">
            <a:extLst>
              <a:ext uri="{FF2B5EF4-FFF2-40B4-BE49-F238E27FC236}">
                <a16:creationId xmlns:a16="http://schemas.microsoft.com/office/drawing/2014/main" id="{6C29CE7D-FFD8-4BF5-BA45-FFD9A5E0AE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8380" y="1726312"/>
            <a:ext cx="8654727" cy="4351338"/>
          </a:xfrm>
        </p:spPr>
      </p:pic>
      <p:sp>
        <p:nvSpPr>
          <p:cNvPr id="6" name="Oval 5">
            <a:extLst>
              <a:ext uri="{FF2B5EF4-FFF2-40B4-BE49-F238E27FC236}">
                <a16:creationId xmlns:a16="http://schemas.microsoft.com/office/drawing/2014/main" id="{F27E07DC-C81E-49F0-8EF8-A144105F3844}"/>
              </a:ext>
            </a:extLst>
          </p:cNvPr>
          <p:cNvSpPr/>
          <p:nvPr/>
        </p:nvSpPr>
        <p:spPr>
          <a:xfrm>
            <a:off x="5709424" y="4839629"/>
            <a:ext cx="2174488" cy="1405054"/>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A7F5946-A621-4A97-921F-8485331F1669}"/>
              </a:ext>
            </a:extLst>
          </p:cNvPr>
          <p:cNvSpPr txBox="1"/>
          <p:nvPr/>
        </p:nvSpPr>
        <p:spPr>
          <a:xfrm>
            <a:off x="418893" y="1727264"/>
            <a:ext cx="2324307" cy="4524315"/>
          </a:xfrm>
          <a:prstGeom prst="rect">
            <a:avLst/>
          </a:prstGeom>
          <a:noFill/>
        </p:spPr>
        <p:txBody>
          <a:bodyPr wrap="square" rtlCol="0">
            <a:spAutoFit/>
          </a:bodyPr>
          <a:lstStyle/>
          <a:p>
            <a:r>
              <a:rPr lang="en-US" dirty="0"/>
              <a:t>There are three functions in </a:t>
            </a:r>
            <a:r>
              <a:rPr lang="en-US" dirty="0" err="1"/>
              <a:t>Imagemate</a:t>
            </a:r>
            <a:r>
              <a:rPr lang="en-US" dirty="0"/>
              <a:t>.  </a:t>
            </a:r>
          </a:p>
          <a:p>
            <a:pPr marL="285750" indent="-285750">
              <a:buFont typeface="Arial" panose="020B0604020202020204" pitchFamily="34" charset="0"/>
              <a:buChar char="•"/>
            </a:pPr>
            <a:r>
              <a:rPr lang="en-US" dirty="0"/>
              <a:t>You can use Whiteboards with something like a tablet for writing.</a:t>
            </a:r>
          </a:p>
          <a:p>
            <a:pPr marL="285750" indent="-285750">
              <a:buFont typeface="Arial" panose="020B0604020202020204" pitchFamily="34" charset="0"/>
              <a:buChar char="•"/>
            </a:pPr>
            <a:r>
              <a:rPr lang="en-US" dirty="0"/>
              <a:t>You can display content such pictures.  It will not display PDFs or PowerPoint slides.</a:t>
            </a:r>
          </a:p>
          <a:p>
            <a:pPr marL="285750" indent="-285750">
              <a:buFont typeface="Arial" panose="020B0604020202020204" pitchFamily="34" charset="0"/>
              <a:buChar char="•"/>
            </a:pPr>
            <a:r>
              <a:rPr lang="en-US" dirty="0"/>
              <a:t>And you can use the document camera directly in the software.</a:t>
            </a:r>
          </a:p>
        </p:txBody>
      </p:sp>
    </p:spTree>
    <p:extLst>
      <p:ext uri="{BB962C8B-B14F-4D97-AF65-F5344CB8AC3E}">
        <p14:creationId xmlns:p14="http://schemas.microsoft.com/office/powerpoint/2010/main" val="3521099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6F313-0008-4433-831D-3F2B14FA27F5}"/>
              </a:ext>
            </a:extLst>
          </p:cNvPr>
          <p:cNvSpPr>
            <a:spLocks noGrp="1"/>
          </p:cNvSpPr>
          <p:nvPr>
            <p:ph type="title"/>
          </p:nvPr>
        </p:nvSpPr>
        <p:spPr/>
        <p:txBody>
          <a:bodyPr/>
          <a:lstStyle/>
          <a:p>
            <a:r>
              <a:rPr lang="en-US" dirty="0" err="1"/>
              <a:t>Imagemate</a:t>
            </a:r>
            <a:r>
              <a:rPr lang="en-US" dirty="0"/>
              <a:t> Basic Actions</a:t>
            </a:r>
          </a:p>
        </p:txBody>
      </p:sp>
      <p:pic>
        <p:nvPicPr>
          <p:cNvPr id="5" name="Content Placeholder 4" descr="A screenshot of a cell phone&#10;&#10;Description automatically generated">
            <a:extLst>
              <a:ext uri="{FF2B5EF4-FFF2-40B4-BE49-F238E27FC236}">
                <a16:creationId xmlns:a16="http://schemas.microsoft.com/office/drawing/2014/main" id="{66289DA9-A052-4AD2-AFE9-ED75397930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8671" y="3104134"/>
            <a:ext cx="10515600" cy="1327365"/>
          </a:xfrm>
        </p:spPr>
      </p:pic>
      <p:sp>
        <p:nvSpPr>
          <p:cNvPr id="6" name="TextBox 5">
            <a:extLst>
              <a:ext uri="{FF2B5EF4-FFF2-40B4-BE49-F238E27FC236}">
                <a16:creationId xmlns:a16="http://schemas.microsoft.com/office/drawing/2014/main" id="{2C7D7C07-D8F6-4CD3-85A7-04CECB3ED085}"/>
              </a:ext>
            </a:extLst>
          </p:cNvPr>
          <p:cNvSpPr txBox="1"/>
          <p:nvPr/>
        </p:nvSpPr>
        <p:spPr>
          <a:xfrm>
            <a:off x="1202845" y="4876982"/>
            <a:ext cx="850615" cy="369332"/>
          </a:xfrm>
          <a:prstGeom prst="rect">
            <a:avLst/>
          </a:prstGeom>
          <a:noFill/>
          <a:ln w="57150">
            <a:solidFill>
              <a:schemeClr val="accent2">
                <a:lumMod val="50000"/>
              </a:schemeClr>
            </a:solidFill>
          </a:ln>
        </p:spPr>
        <p:txBody>
          <a:bodyPr wrap="square" rtlCol="0">
            <a:spAutoFit/>
          </a:bodyPr>
          <a:lstStyle/>
          <a:p>
            <a:pPr algn="ctr"/>
            <a:r>
              <a:rPr lang="en-US" dirty="0"/>
              <a:t>Record</a:t>
            </a:r>
          </a:p>
        </p:txBody>
      </p:sp>
      <p:sp>
        <p:nvSpPr>
          <p:cNvPr id="7" name="TextBox 6">
            <a:extLst>
              <a:ext uri="{FF2B5EF4-FFF2-40B4-BE49-F238E27FC236}">
                <a16:creationId xmlns:a16="http://schemas.microsoft.com/office/drawing/2014/main" id="{D29AD5A2-7178-4ECB-A497-5F6FA93B6613}"/>
              </a:ext>
            </a:extLst>
          </p:cNvPr>
          <p:cNvSpPr txBox="1"/>
          <p:nvPr/>
        </p:nvSpPr>
        <p:spPr>
          <a:xfrm>
            <a:off x="559196" y="2317177"/>
            <a:ext cx="1494264" cy="369332"/>
          </a:xfrm>
          <a:prstGeom prst="rect">
            <a:avLst/>
          </a:prstGeom>
          <a:noFill/>
          <a:ln w="57150">
            <a:solidFill>
              <a:schemeClr val="accent2">
                <a:lumMod val="50000"/>
              </a:schemeClr>
            </a:solidFill>
          </a:ln>
        </p:spPr>
        <p:txBody>
          <a:bodyPr wrap="square" rtlCol="0">
            <a:spAutoFit/>
          </a:bodyPr>
          <a:lstStyle/>
          <a:p>
            <a:pPr algn="ctr"/>
            <a:r>
              <a:rPr lang="en-US" dirty="0"/>
              <a:t>Take a picture</a:t>
            </a:r>
          </a:p>
        </p:txBody>
      </p:sp>
      <p:sp>
        <p:nvSpPr>
          <p:cNvPr id="8" name="TextBox 7">
            <a:extLst>
              <a:ext uri="{FF2B5EF4-FFF2-40B4-BE49-F238E27FC236}">
                <a16:creationId xmlns:a16="http://schemas.microsoft.com/office/drawing/2014/main" id="{7A1A50AB-1BF7-4645-BA82-6C91007877CC}"/>
              </a:ext>
            </a:extLst>
          </p:cNvPr>
          <p:cNvSpPr txBox="1"/>
          <p:nvPr/>
        </p:nvSpPr>
        <p:spPr>
          <a:xfrm>
            <a:off x="2386212" y="2317177"/>
            <a:ext cx="1993764" cy="369332"/>
          </a:xfrm>
          <a:prstGeom prst="rect">
            <a:avLst/>
          </a:prstGeom>
          <a:noFill/>
          <a:ln w="57150">
            <a:solidFill>
              <a:schemeClr val="accent2">
                <a:lumMod val="50000"/>
              </a:schemeClr>
            </a:solidFill>
          </a:ln>
        </p:spPr>
        <p:txBody>
          <a:bodyPr wrap="square" rtlCol="0">
            <a:spAutoFit/>
          </a:bodyPr>
          <a:lstStyle/>
          <a:p>
            <a:pPr algn="ctr"/>
            <a:r>
              <a:rPr lang="en-US" dirty="0"/>
              <a:t>Rotate Background</a:t>
            </a:r>
          </a:p>
        </p:txBody>
      </p:sp>
      <p:sp>
        <p:nvSpPr>
          <p:cNvPr id="9" name="TextBox 8">
            <a:extLst>
              <a:ext uri="{FF2B5EF4-FFF2-40B4-BE49-F238E27FC236}">
                <a16:creationId xmlns:a16="http://schemas.microsoft.com/office/drawing/2014/main" id="{6FD1B031-0DFB-4A3F-970B-F0CE3C9CC1CA}"/>
              </a:ext>
            </a:extLst>
          </p:cNvPr>
          <p:cNvSpPr txBox="1"/>
          <p:nvPr/>
        </p:nvSpPr>
        <p:spPr>
          <a:xfrm>
            <a:off x="2327556" y="4876982"/>
            <a:ext cx="1494264" cy="369332"/>
          </a:xfrm>
          <a:prstGeom prst="rect">
            <a:avLst/>
          </a:prstGeom>
          <a:noFill/>
          <a:ln w="57150">
            <a:solidFill>
              <a:schemeClr val="accent2">
                <a:lumMod val="50000"/>
              </a:schemeClr>
            </a:solidFill>
          </a:ln>
        </p:spPr>
        <p:txBody>
          <a:bodyPr wrap="square" rtlCol="0">
            <a:spAutoFit/>
          </a:bodyPr>
          <a:lstStyle/>
          <a:p>
            <a:pPr algn="ctr"/>
            <a:r>
              <a:rPr lang="en-US" dirty="0"/>
              <a:t>Freeze screen</a:t>
            </a:r>
          </a:p>
        </p:txBody>
      </p:sp>
      <p:cxnSp>
        <p:nvCxnSpPr>
          <p:cNvPr id="11" name="Straight Arrow Connector 10">
            <a:extLst>
              <a:ext uri="{FF2B5EF4-FFF2-40B4-BE49-F238E27FC236}">
                <a16:creationId xmlns:a16="http://schemas.microsoft.com/office/drawing/2014/main" id="{981A24FB-97CC-42D9-804D-59857B0D2C27}"/>
              </a:ext>
            </a:extLst>
          </p:cNvPr>
          <p:cNvCxnSpPr>
            <a:stCxn id="7" idx="2"/>
          </p:cNvCxnSpPr>
          <p:nvPr/>
        </p:nvCxnSpPr>
        <p:spPr>
          <a:xfrm>
            <a:off x="1306328" y="2686509"/>
            <a:ext cx="193288" cy="943659"/>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6726D10-EC96-4A16-9073-114E19490BA7}"/>
              </a:ext>
            </a:extLst>
          </p:cNvPr>
          <p:cNvCxnSpPr>
            <a:stCxn id="8" idx="2"/>
          </p:cNvCxnSpPr>
          <p:nvPr/>
        </p:nvCxnSpPr>
        <p:spPr>
          <a:xfrm flipH="1">
            <a:off x="2670048" y="2686509"/>
            <a:ext cx="713046" cy="1033014"/>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5FAEFE7-E86C-4DE8-B231-E4B40FDF35A6}"/>
              </a:ext>
            </a:extLst>
          </p:cNvPr>
          <p:cNvCxnSpPr>
            <a:stCxn id="6" idx="0"/>
          </p:cNvCxnSpPr>
          <p:nvPr/>
        </p:nvCxnSpPr>
        <p:spPr>
          <a:xfrm flipV="1">
            <a:off x="1628153" y="4113587"/>
            <a:ext cx="345706" cy="763395"/>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16F3111-AD27-44A9-B82C-761B0B860217}"/>
              </a:ext>
            </a:extLst>
          </p:cNvPr>
          <p:cNvCxnSpPr>
            <a:stCxn id="9" idx="0"/>
          </p:cNvCxnSpPr>
          <p:nvPr/>
        </p:nvCxnSpPr>
        <p:spPr>
          <a:xfrm flipV="1">
            <a:off x="3074688" y="4051662"/>
            <a:ext cx="98280" cy="825320"/>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D31566B-23E4-4324-8DBE-431B01DCC44A}"/>
              </a:ext>
            </a:extLst>
          </p:cNvPr>
          <p:cNvSpPr txBox="1"/>
          <p:nvPr/>
        </p:nvSpPr>
        <p:spPr>
          <a:xfrm>
            <a:off x="4270749" y="4611177"/>
            <a:ext cx="1726970" cy="369332"/>
          </a:xfrm>
          <a:prstGeom prst="rect">
            <a:avLst/>
          </a:prstGeom>
          <a:noFill/>
          <a:ln w="57150">
            <a:solidFill>
              <a:schemeClr val="accent2">
                <a:lumMod val="50000"/>
              </a:schemeClr>
            </a:solidFill>
          </a:ln>
        </p:spPr>
        <p:txBody>
          <a:bodyPr wrap="square" rtlCol="0">
            <a:spAutoFit/>
          </a:bodyPr>
          <a:lstStyle/>
          <a:p>
            <a:pPr algn="ctr"/>
            <a:r>
              <a:rPr lang="en-US" dirty="0"/>
              <a:t>Zoom Function</a:t>
            </a:r>
          </a:p>
        </p:txBody>
      </p:sp>
      <p:sp>
        <p:nvSpPr>
          <p:cNvPr id="19" name="TextBox 18">
            <a:extLst>
              <a:ext uri="{FF2B5EF4-FFF2-40B4-BE49-F238E27FC236}">
                <a16:creationId xmlns:a16="http://schemas.microsoft.com/office/drawing/2014/main" id="{CE56314F-B4E6-4354-857B-A4AA52EB564F}"/>
              </a:ext>
            </a:extLst>
          </p:cNvPr>
          <p:cNvSpPr txBox="1"/>
          <p:nvPr/>
        </p:nvSpPr>
        <p:spPr>
          <a:xfrm>
            <a:off x="6237340" y="2377399"/>
            <a:ext cx="1494264" cy="369332"/>
          </a:xfrm>
          <a:prstGeom prst="rect">
            <a:avLst/>
          </a:prstGeom>
          <a:noFill/>
          <a:ln w="57150">
            <a:solidFill>
              <a:schemeClr val="accent2">
                <a:lumMod val="50000"/>
              </a:schemeClr>
            </a:solidFill>
          </a:ln>
        </p:spPr>
        <p:txBody>
          <a:bodyPr wrap="square" rtlCol="0">
            <a:spAutoFit/>
          </a:bodyPr>
          <a:lstStyle/>
          <a:p>
            <a:pPr algn="ctr"/>
            <a:r>
              <a:rPr lang="en-US" dirty="0"/>
              <a:t>Select Input</a:t>
            </a:r>
          </a:p>
        </p:txBody>
      </p:sp>
      <p:sp>
        <p:nvSpPr>
          <p:cNvPr id="20" name="TextBox 19">
            <a:extLst>
              <a:ext uri="{FF2B5EF4-FFF2-40B4-BE49-F238E27FC236}">
                <a16:creationId xmlns:a16="http://schemas.microsoft.com/office/drawing/2014/main" id="{EAD4F38A-BCB9-4062-AE18-771D4E4C0BF0}"/>
              </a:ext>
            </a:extLst>
          </p:cNvPr>
          <p:cNvSpPr txBox="1"/>
          <p:nvPr/>
        </p:nvSpPr>
        <p:spPr>
          <a:xfrm>
            <a:off x="7731604" y="4802645"/>
            <a:ext cx="1726970" cy="369332"/>
          </a:xfrm>
          <a:prstGeom prst="rect">
            <a:avLst/>
          </a:prstGeom>
          <a:noFill/>
          <a:ln w="57150">
            <a:solidFill>
              <a:schemeClr val="accent2">
                <a:lumMod val="50000"/>
              </a:schemeClr>
            </a:solidFill>
          </a:ln>
        </p:spPr>
        <p:txBody>
          <a:bodyPr wrap="square" rtlCol="0">
            <a:spAutoFit/>
          </a:bodyPr>
          <a:lstStyle/>
          <a:p>
            <a:pPr algn="ctr"/>
            <a:r>
              <a:rPr lang="en-US" dirty="0"/>
              <a:t>Mute/Unmute</a:t>
            </a:r>
          </a:p>
        </p:txBody>
      </p:sp>
      <p:sp>
        <p:nvSpPr>
          <p:cNvPr id="21" name="TextBox 20">
            <a:extLst>
              <a:ext uri="{FF2B5EF4-FFF2-40B4-BE49-F238E27FC236}">
                <a16:creationId xmlns:a16="http://schemas.microsoft.com/office/drawing/2014/main" id="{FF3AB7A7-7078-4DD1-813F-FBD91C7C4FCE}"/>
              </a:ext>
            </a:extLst>
          </p:cNvPr>
          <p:cNvSpPr txBox="1"/>
          <p:nvPr/>
        </p:nvSpPr>
        <p:spPr>
          <a:xfrm>
            <a:off x="8973461" y="1527674"/>
            <a:ext cx="1494264" cy="369332"/>
          </a:xfrm>
          <a:prstGeom prst="rect">
            <a:avLst/>
          </a:prstGeom>
          <a:noFill/>
          <a:ln w="57150">
            <a:solidFill>
              <a:schemeClr val="accent2">
                <a:lumMod val="50000"/>
              </a:schemeClr>
            </a:solidFill>
          </a:ln>
        </p:spPr>
        <p:txBody>
          <a:bodyPr wrap="square" rtlCol="0">
            <a:spAutoFit/>
          </a:bodyPr>
          <a:lstStyle/>
          <a:p>
            <a:pPr algn="ctr"/>
            <a:r>
              <a:rPr lang="en-US" dirty="0"/>
              <a:t>Full Screen</a:t>
            </a:r>
          </a:p>
        </p:txBody>
      </p:sp>
      <p:sp>
        <p:nvSpPr>
          <p:cNvPr id="22" name="TextBox 21">
            <a:extLst>
              <a:ext uri="{FF2B5EF4-FFF2-40B4-BE49-F238E27FC236}">
                <a16:creationId xmlns:a16="http://schemas.microsoft.com/office/drawing/2014/main" id="{45DAEF31-E982-4A33-ACD6-366E8F1EEB3B}"/>
              </a:ext>
            </a:extLst>
          </p:cNvPr>
          <p:cNvSpPr txBox="1"/>
          <p:nvPr/>
        </p:nvSpPr>
        <p:spPr>
          <a:xfrm>
            <a:off x="10243806" y="4782044"/>
            <a:ext cx="860577" cy="369332"/>
          </a:xfrm>
          <a:prstGeom prst="rect">
            <a:avLst/>
          </a:prstGeom>
          <a:noFill/>
          <a:ln w="57150">
            <a:solidFill>
              <a:schemeClr val="accent2">
                <a:lumMod val="50000"/>
              </a:schemeClr>
            </a:solidFill>
          </a:ln>
        </p:spPr>
        <p:txBody>
          <a:bodyPr wrap="square" rtlCol="0">
            <a:spAutoFit/>
          </a:bodyPr>
          <a:lstStyle/>
          <a:p>
            <a:pPr algn="ctr"/>
            <a:r>
              <a:rPr lang="en-US" dirty="0"/>
              <a:t>Help</a:t>
            </a:r>
          </a:p>
        </p:txBody>
      </p:sp>
      <p:cxnSp>
        <p:nvCxnSpPr>
          <p:cNvPr id="23" name="Straight Arrow Connector 22">
            <a:extLst>
              <a:ext uri="{FF2B5EF4-FFF2-40B4-BE49-F238E27FC236}">
                <a16:creationId xmlns:a16="http://schemas.microsoft.com/office/drawing/2014/main" id="{EEAF27FA-F3E6-47DE-ABC2-4CB9A934688C}"/>
              </a:ext>
            </a:extLst>
          </p:cNvPr>
          <p:cNvCxnSpPr/>
          <p:nvPr/>
        </p:nvCxnSpPr>
        <p:spPr>
          <a:xfrm>
            <a:off x="6984472" y="2758491"/>
            <a:ext cx="193288" cy="943659"/>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11CE82E-8F6C-4A33-AAC4-E68F821A7276}"/>
              </a:ext>
            </a:extLst>
          </p:cNvPr>
          <p:cNvCxnSpPr>
            <a:cxnSpLocks/>
          </p:cNvCxnSpPr>
          <p:nvPr/>
        </p:nvCxnSpPr>
        <p:spPr>
          <a:xfrm>
            <a:off x="9649596" y="1905569"/>
            <a:ext cx="128619" cy="1934911"/>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DA4A21B-728B-4006-A428-527878D47407}"/>
              </a:ext>
            </a:extLst>
          </p:cNvPr>
          <p:cNvCxnSpPr>
            <a:cxnSpLocks/>
            <a:stCxn id="18" idx="0"/>
          </p:cNvCxnSpPr>
          <p:nvPr/>
        </p:nvCxnSpPr>
        <p:spPr>
          <a:xfrm flipH="1" flipV="1">
            <a:off x="3891851" y="4051662"/>
            <a:ext cx="1242383" cy="559515"/>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A2AFAA5-2760-4823-A744-E72BA40E8118}"/>
              </a:ext>
            </a:extLst>
          </p:cNvPr>
          <p:cNvCxnSpPr>
            <a:cxnSpLocks/>
            <a:stCxn id="20" idx="0"/>
          </p:cNvCxnSpPr>
          <p:nvPr/>
        </p:nvCxnSpPr>
        <p:spPr>
          <a:xfrm flipV="1">
            <a:off x="8595089" y="4023805"/>
            <a:ext cx="664735" cy="778840"/>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219ED51-3031-4C8B-998E-C0434B3A720F}"/>
              </a:ext>
            </a:extLst>
          </p:cNvPr>
          <p:cNvCxnSpPr>
            <a:cxnSpLocks/>
            <a:stCxn id="22" idx="0"/>
          </p:cNvCxnSpPr>
          <p:nvPr/>
        </p:nvCxnSpPr>
        <p:spPr>
          <a:xfrm flipH="1" flipV="1">
            <a:off x="10257021" y="4018840"/>
            <a:ext cx="417074" cy="763204"/>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979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07C56-6416-4D83-9D7E-7CD758861615}"/>
              </a:ext>
            </a:extLst>
          </p:cNvPr>
          <p:cNvSpPr>
            <a:spLocks noGrp="1"/>
          </p:cNvSpPr>
          <p:nvPr>
            <p:ph type="title"/>
          </p:nvPr>
        </p:nvSpPr>
        <p:spPr/>
        <p:txBody>
          <a:bodyPr/>
          <a:lstStyle/>
          <a:p>
            <a:r>
              <a:rPr lang="en-US" dirty="0"/>
              <a:t>Using the Elmo OX-1 as a document camera in </a:t>
            </a:r>
            <a:r>
              <a:rPr lang="en-US" dirty="0" err="1"/>
              <a:t>Imagemate</a:t>
            </a:r>
            <a:endParaRPr lang="en-US" dirty="0"/>
          </a:p>
        </p:txBody>
      </p:sp>
      <p:sp>
        <p:nvSpPr>
          <p:cNvPr id="3" name="Content Placeholder 2">
            <a:extLst>
              <a:ext uri="{FF2B5EF4-FFF2-40B4-BE49-F238E27FC236}">
                <a16:creationId xmlns:a16="http://schemas.microsoft.com/office/drawing/2014/main" id="{7CAEDC88-712E-4480-82E5-99D6324D9C4E}"/>
              </a:ext>
            </a:extLst>
          </p:cNvPr>
          <p:cNvSpPr>
            <a:spLocks noGrp="1"/>
          </p:cNvSpPr>
          <p:nvPr>
            <p:ph idx="1"/>
          </p:nvPr>
        </p:nvSpPr>
        <p:spPr/>
        <p:txBody>
          <a:bodyPr>
            <a:normAutofit lnSpcReduction="10000"/>
          </a:bodyPr>
          <a:lstStyle/>
          <a:p>
            <a:r>
              <a:rPr lang="en-US" dirty="0"/>
              <a:t>Use the “Rotate Background” button to orient your screen.</a:t>
            </a:r>
          </a:p>
          <a:p>
            <a:r>
              <a:rPr lang="en-US" dirty="0"/>
              <a:t>Remember to use the autofocus (orange button) on the document camera to make the image clear.</a:t>
            </a:r>
          </a:p>
          <a:p>
            <a:r>
              <a:rPr lang="en-US" dirty="0"/>
              <a:t>Within </a:t>
            </a:r>
            <a:r>
              <a:rPr lang="en-US" dirty="0" err="1"/>
              <a:t>Imagemate</a:t>
            </a:r>
            <a:r>
              <a:rPr lang="en-US" dirty="0"/>
              <a:t> you have the ability to take pictures of what you are writing or doing below the camera.  They will be downloaded at the bottom of the Chrome browser. Allowing you to save important parts of your class with a click of an icon.</a:t>
            </a:r>
          </a:p>
          <a:p>
            <a:r>
              <a:rPr lang="en-US" dirty="0"/>
              <a:t>You can zoom in to an image. </a:t>
            </a:r>
          </a:p>
          <a:p>
            <a:r>
              <a:rPr lang="en-US" dirty="0"/>
              <a:t>While zoomed in you can the image about within </a:t>
            </a:r>
            <a:r>
              <a:rPr lang="en-US" dirty="0" err="1"/>
              <a:t>Imagemate</a:t>
            </a:r>
            <a:r>
              <a:rPr lang="en-US" dirty="0"/>
              <a:t> simply by clicking and dragging on the screen.</a:t>
            </a:r>
          </a:p>
        </p:txBody>
      </p:sp>
    </p:spTree>
    <p:extLst>
      <p:ext uri="{BB962C8B-B14F-4D97-AF65-F5344CB8AC3E}">
        <p14:creationId xmlns:p14="http://schemas.microsoft.com/office/powerpoint/2010/main" val="3192389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45E93-976E-4788-AEA1-E7EB92821878}"/>
              </a:ext>
            </a:extLst>
          </p:cNvPr>
          <p:cNvSpPr>
            <a:spLocks noGrp="1"/>
          </p:cNvSpPr>
          <p:nvPr>
            <p:ph type="title"/>
          </p:nvPr>
        </p:nvSpPr>
        <p:spPr/>
        <p:txBody>
          <a:bodyPr/>
          <a:lstStyle/>
          <a:p>
            <a:r>
              <a:rPr lang="en-US" dirty="0"/>
              <a:t>Using </a:t>
            </a:r>
            <a:r>
              <a:rPr lang="en-US" dirty="0" err="1"/>
              <a:t>Imagemate</a:t>
            </a:r>
            <a:r>
              <a:rPr lang="en-US" dirty="0"/>
              <a:t> with Zoom</a:t>
            </a:r>
          </a:p>
        </p:txBody>
      </p:sp>
      <p:sp>
        <p:nvSpPr>
          <p:cNvPr id="3" name="Content Placeholder 2">
            <a:extLst>
              <a:ext uri="{FF2B5EF4-FFF2-40B4-BE49-F238E27FC236}">
                <a16:creationId xmlns:a16="http://schemas.microsoft.com/office/drawing/2014/main" id="{EDA8243B-E09E-4D92-B604-AF91DA7A2868}"/>
              </a:ext>
            </a:extLst>
          </p:cNvPr>
          <p:cNvSpPr>
            <a:spLocks noGrp="1"/>
          </p:cNvSpPr>
          <p:nvPr>
            <p:ph idx="1"/>
          </p:nvPr>
        </p:nvSpPr>
        <p:spPr>
          <a:xfrm>
            <a:off x="658368" y="1545336"/>
            <a:ext cx="10945368" cy="4947539"/>
          </a:xfrm>
        </p:spPr>
        <p:txBody>
          <a:bodyPr>
            <a:normAutofit lnSpcReduction="10000"/>
          </a:bodyPr>
          <a:lstStyle/>
          <a:p>
            <a:r>
              <a:rPr lang="en-US" dirty="0"/>
              <a:t>While you have </a:t>
            </a:r>
            <a:r>
              <a:rPr lang="en-US" dirty="0" err="1"/>
              <a:t>Imagemate</a:t>
            </a:r>
            <a:r>
              <a:rPr lang="en-US" dirty="0"/>
              <a:t> open you will be able to see the Elmo OX-1 as a video source for Zoom, but it will not be usable.</a:t>
            </a:r>
          </a:p>
          <a:p>
            <a:r>
              <a:rPr lang="en-US" dirty="0"/>
              <a:t>When you click on the camera option, you may receive the following error message:</a:t>
            </a:r>
          </a:p>
          <a:p>
            <a:endParaRPr lang="en-US" dirty="0"/>
          </a:p>
          <a:p>
            <a:endParaRPr lang="en-US" dirty="0"/>
          </a:p>
          <a:p>
            <a:r>
              <a:rPr lang="en-US" dirty="0"/>
              <a:t>Instead, you should just navigate to the browser window for </a:t>
            </a:r>
            <a:r>
              <a:rPr lang="en-US" dirty="0" err="1"/>
              <a:t>Imagemate</a:t>
            </a:r>
            <a:r>
              <a:rPr lang="en-US" dirty="0"/>
              <a:t> in through “Share Screen.”</a:t>
            </a:r>
          </a:p>
          <a:p>
            <a:r>
              <a:rPr lang="en-US" dirty="0"/>
              <a:t>This saves a lot of time!  You will not need to switch your video source.  Simply switch between your applications on your computer since this will be all within “Share Screen.”  You will never have to change your video source.</a:t>
            </a:r>
          </a:p>
        </p:txBody>
      </p:sp>
      <p:pic>
        <p:nvPicPr>
          <p:cNvPr id="5" name="Picture 4" descr="A screenshot of a cell phone&#10;&#10;Description automatically generated">
            <a:extLst>
              <a:ext uri="{FF2B5EF4-FFF2-40B4-BE49-F238E27FC236}">
                <a16:creationId xmlns:a16="http://schemas.microsoft.com/office/drawing/2014/main" id="{CB5FD500-896B-4213-87FE-7FB9B5ED79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3113" y="2870899"/>
            <a:ext cx="3143689" cy="1038370"/>
          </a:xfrm>
          <a:prstGeom prst="rect">
            <a:avLst/>
          </a:prstGeom>
          <a:ln>
            <a:solidFill>
              <a:schemeClr val="bg2"/>
            </a:solidFill>
          </a:ln>
        </p:spPr>
      </p:pic>
    </p:spTree>
    <p:extLst>
      <p:ext uri="{BB962C8B-B14F-4D97-AF65-F5344CB8AC3E}">
        <p14:creationId xmlns:p14="http://schemas.microsoft.com/office/powerpoint/2010/main" val="3045235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8BDE6-190B-4F67-BF6D-2820B42DC540}"/>
              </a:ext>
            </a:extLst>
          </p:cNvPr>
          <p:cNvSpPr>
            <a:spLocks noGrp="1"/>
          </p:cNvSpPr>
          <p:nvPr>
            <p:ph type="title"/>
          </p:nvPr>
        </p:nvSpPr>
        <p:spPr/>
        <p:txBody>
          <a:bodyPr/>
          <a:lstStyle/>
          <a:p>
            <a:r>
              <a:rPr lang="en-US" dirty="0"/>
              <a:t>More on </a:t>
            </a:r>
            <a:r>
              <a:rPr lang="en-US" dirty="0" err="1"/>
              <a:t>Imagemate</a:t>
            </a:r>
            <a:r>
              <a:rPr lang="en-US" dirty="0"/>
              <a:t> and Zoom</a:t>
            </a:r>
          </a:p>
        </p:txBody>
      </p:sp>
      <p:sp>
        <p:nvSpPr>
          <p:cNvPr id="11" name="Content Placeholder 10">
            <a:extLst>
              <a:ext uri="{FF2B5EF4-FFF2-40B4-BE49-F238E27FC236}">
                <a16:creationId xmlns:a16="http://schemas.microsoft.com/office/drawing/2014/main" id="{88791F6D-F0D1-4BA1-BC0D-46E4A6C61376}"/>
              </a:ext>
            </a:extLst>
          </p:cNvPr>
          <p:cNvSpPr>
            <a:spLocks noGrp="1"/>
          </p:cNvSpPr>
          <p:nvPr>
            <p:ph idx="1"/>
          </p:nvPr>
        </p:nvSpPr>
        <p:spPr>
          <a:xfrm>
            <a:off x="838200" y="1825625"/>
            <a:ext cx="10515600" cy="1402207"/>
          </a:xfrm>
        </p:spPr>
        <p:txBody>
          <a:bodyPr/>
          <a:lstStyle/>
          <a:p>
            <a:r>
              <a:rPr lang="en-US" dirty="0" err="1"/>
              <a:t>Imagemate+C</a:t>
            </a:r>
            <a:r>
              <a:rPr lang="en-US" dirty="0"/>
              <a:t> will not interfere with the use of the audio on the document camera for your use of Zoom.</a:t>
            </a:r>
          </a:p>
          <a:p>
            <a:r>
              <a:rPr lang="en-US" dirty="0"/>
              <a:t>You can continue to record your Zoom session.</a:t>
            </a:r>
          </a:p>
          <a:p>
            <a:pPr marL="0" indent="0">
              <a:buNone/>
            </a:pPr>
            <a:endParaRPr lang="en-US" dirty="0"/>
          </a:p>
        </p:txBody>
      </p:sp>
      <p:pic>
        <p:nvPicPr>
          <p:cNvPr id="12" name="Picture 11">
            <a:extLst>
              <a:ext uri="{FF2B5EF4-FFF2-40B4-BE49-F238E27FC236}">
                <a16:creationId xmlns:a16="http://schemas.microsoft.com/office/drawing/2014/main" id="{7C2B27A7-5E29-4D56-A11C-0EEF95B7CFF2}"/>
              </a:ext>
            </a:extLst>
          </p:cNvPr>
          <p:cNvPicPr>
            <a:picLocks noChangeAspect="1"/>
          </p:cNvPicPr>
          <p:nvPr/>
        </p:nvPicPr>
        <p:blipFill rotWithShape="1">
          <a:blip r:embed="rId2"/>
          <a:srcRect l="7364" t="65854" r="61285"/>
          <a:stretch/>
        </p:blipFill>
        <p:spPr>
          <a:xfrm>
            <a:off x="1101369" y="3272025"/>
            <a:ext cx="3059151" cy="2230630"/>
          </a:xfrm>
          <a:prstGeom prst="rect">
            <a:avLst/>
          </a:prstGeom>
        </p:spPr>
      </p:pic>
      <p:sp>
        <p:nvSpPr>
          <p:cNvPr id="13" name="TextBox 12">
            <a:extLst>
              <a:ext uri="{FF2B5EF4-FFF2-40B4-BE49-F238E27FC236}">
                <a16:creationId xmlns:a16="http://schemas.microsoft.com/office/drawing/2014/main" id="{97A2413E-543B-4700-A481-A7759E99E77E}"/>
              </a:ext>
            </a:extLst>
          </p:cNvPr>
          <p:cNvSpPr txBox="1"/>
          <p:nvPr/>
        </p:nvSpPr>
        <p:spPr>
          <a:xfrm>
            <a:off x="4324071" y="3556343"/>
            <a:ext cx="7029729" cy="1661993"/>
          </a:xfrm>
          <a:prstGeom prst="rect">
            <a:avLst/>
          </a:prstGeom>
          <a:noFill/>
        </p:spPr>
        <p:txBody>
          <a:bodyPr wrap="square" rtlCol="0">
            <a:spAutoFit/>
          </a:bodyPr>
          <a:lstStyle/>
          <a:p>
            <a:pPr marL="233363" indent="-233363">
              <a:buFont typeface="Arial" panose="020B0604020202020204" pitchFamily="34" charset="0"/>
              <a:buChar char="•"/>
            </a:pPr>
            <a:r>
              <a:rPr lang="en-US" sz="2800" dirty="0"/>
              <a:t>If you are not using </a:t>
            </a:r>
            <a:r>
              <a:rPr lang="en-US" sz="2800" dirty="0" err="1"/>
              <a:t>Imagemate</a:t>
            </a:r>
            <a:r>
              <a:rPr lang="en-US" sz="2800" dirty="0"/>
              <a:t> while using Zoom at the same time, the functionality as a separate video input within Zoom will return.</a:t>
            </a:r>
          </a:p>
          <a:p>
            <a:endParaRPr lang="en-US" dirty="0"/>
          </a:p>
        </p:txBody>
      </p:sp>
      <p:sp>
        <p:nvSpPr>
          <p:cNvPr id="14" name="TextBox 13">
            <a:extLst>
              <a:ext uri="{FF2B5EF4-FFF2-40B4-BE49-F238E27FC236}">
                <a16:creationId xmlns:a16="http://schemas.microsoft.com/office/drawing/2014/main" id="{32BA7977-E862-45D8-8E03-3510BCEB1442}"/>
              </a:ext>
            </a:extLst>
          </p:cNvPr>
          <p:cNvSpPr txBox="1"/>
          <p:nvPr/>
        </p:nvSpPr>
        <p:spPr>
          <a:xfrm>
            <a:off x="838200" y="5669280"/>
            <a:ext cx="10433304" cy="954107"/>
          </a:xfrm>
          <a:prstGeom prst="rect">
            <a:avLst/>
          </a:prstGeom>
          <a:noFill/>
        </p:spPr>
        <p:txBody>
          <a:bodyPr wrap="square" rtlCol="0">
            <a:spAutoFit/>
          </a:bodyPr>
          <a:lstStyle/>
          <a:p>
            <a:pPr marL="233363" indent="-233363">
              <a:buFont typeface="Arial" panose="020B0604020202020204" pitchFamily="34" charset="0"/>
              <a:buChar char="•"/>
            </a:pPr>
            <a:r>
              <a:rPr lang="en-US" sz="2800" dirty="0"/>
              <a:t>If you have questions or  problems using </a:t>
            </a:r>
            <a:r>
              <a:rPr lang="en-US" sz="2800" dirty="0" err="1"/>
              <a:t>Imagemate</a:t>
            </a:r>
            <a:r>
              <a:rPr lang="en-US" sz="2800" dirty="0"/>
              <a:t> with Zoom, please email us at gr-atc-ttl@wpi.edu.</a:t>
            </a:r>
          </a:p>
        </p:txBody>
      </p:sp>
    </p:spTree>
    <p:extLst>
      <p:ext uri="{BB962C8B-B14F-4D97-AF65-F5344CB8AC3E}">
        <p14:creationId xmlns:p14="http://schemas.microsoft.com/office/powerpoint/2010/main" val="3526732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465</Words>
  <Application>Microsoft Office PowerPoint</Application>
  <PresentationFormat>Widescreen</PresentationFormat>
  <Paragraphs>43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Elmo OX-1</vt:lpstr>
      <vt:lpstr>Imagemate+C software </vt:lpstr>
      <vt:lpstr>Image Mate Functions</vt:lpstr>
      <vt:lpstr>Imagemate Basic Actions</vt:lpstr>
      <vt:lpstr>Using the Elmo OX-1 as a document camera in Imagemate</vt:lpstr>
      <vt:lpstr>Using Imagemate with Zoom</vt:lpstr>
      <vt:lpstr>More on Imagemate and Zoom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Lincourt, Ellen M</dc:creator>
  <cp:lastModifiedBy>Lincourt, Ellen M</cp:lastModifiedBy>
  <cp:revision>12</cp:revision>
  <dcterms:created xsi:type="dcterms:W3CDTF">2020-03-27T16:03:47Z</dcterms:created>
  <dcterms:modified xsi:type="dcterms:W3CDTF">2020-03-27T17:59:13Z</dcterms:modified>
</cp:coreProperties>
</file>